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952E4B-0C98-44B0-8E0E-FF4AA90F0CDC}" v="76" dt="2022-10-01T05:08:08.0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01T03:55:43.64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A489-A365-46DE-A09E-8FD3424DA5A1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425DD301-E0FE-41FB-8524-F03051FEA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9421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A489-A365-46DE-A09E-8FD3424DA5A1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425DD301-E0FE-41FB-8524-F03051FEA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7060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A489-A365-46DE-A09E-8FD3424DA5A1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425DD301-E0FE-41FB-8524-F03051FEA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0190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A489-A365-46DE-A09E-8FD3424DA5A1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25DD301-E0FE-41FB-8524-F03051FEA67B}" type="slidenum">
              <a:rPr lang="en-IN" smtClean="0"/>
              <a:t>‹#›</a:t>
            </a:fld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6510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A489-A365-46DE-A09E-8FD3424DA5A1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25DD301-E0FE-41FB-8524-F03051FEA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514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A489-A365-46DE-A09E-8FD3424DA5A1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D301-E0FE-41FB-8524-F03051FEA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913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A489-A365-46DE-A09E-8FD3424DA5A1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D301-E0FE-41FB-8524-F03051FEA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113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A489-A365-46DE-A09E-8FD3424DA5A1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D301-E0FE-41FB-8524-F03051FEA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8998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08BA489-A365-46DE-A09E-8FD3424DA5A1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425DD301-E0FE-41FB-8524-F03051FEA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912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A489-A365-46DE-A09E-8FD3424DA5A1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D301-E0FE-41FB-8524-F03051FEA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028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A489-A365-46DE-A09E-8FD3424DA5A1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425DD301-E0FE-41FB-8524-F03051FEA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929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A489-A365-46DE-A09E-8FD3424DA5A1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D301-E0FE-41FB-8524-F03051FEA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53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A489-A365-46DE-A09E-8FD3424DA5A1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D301-E0FE-41FB-8524-F03051FEA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083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A489-A365-46DE-A09E-8FD3424DA5A1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D301-E0FE-41FB-8524-F03051FEA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5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A489-A365-46DE-A09E-8FD3424DA5A1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D301-E0FE-41FB-8524-F03051FEA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17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A489-A365-46DE-A09E-8FD3424DA5A1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D301-E0FE-41FB-8524-F03051FEA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450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A489-A365-46DE-A09E-8FD3424DA5A1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D301-E0FE-41FB-8524-F03051FEA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28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BA489-A365-46DE-A09E-8FD3424DA5A1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DD301-E0FE-41FB-8524-F03051FEA6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4531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www.flipkart.com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B903-556D-3B5E-5F7A-394AD8D962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APPLICATION WEBSITE FOR E-SHOPPING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3A31C-1A8A-8FDD-5F90-A3484ECA64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R.SRINIVASAN</a:t>
            </a:r>
          </a:p>
          <a:p>
            <a:r>
              <a:rPr lang="en-US" sz="2800" dirty="0">
                <a:solidFill>
                  <a:srgbClr val="FFFF00"/>
                </a:solidFill>
              </a:rPr>
              <a:t>192011239</a:t>
            </a:r>
            <a:endParaRPr lang="en-IN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380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19AC6E-D966-AA38-C000-E102EFC95713}"/>
              </a:ext>
            </a:extLst>
          </p:cNvPr>
          <p:cNvSpPr txBox="1"/>
          <p:nvPr/>
        </p:nvSpPr>
        <p:spPr>
          <a:xfrm>
            <a:off x="1219200" y="737937"/>
            <a:ext cx="9031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6.Proceed to the checkout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1E8CF-1072-C9F5-5D53-AB5A6DD83DDD}"/>
              </a:ext>
            </a:extLst>
          </p:cNvPr>
          <p:cNvSpPr txBox="1"/>
          <p:nvPr/>
        </p:nvSpPr>
        <p:spPr>
          <a:xfrm>
            <a:off x="737937" y="1599711"/>
            <a:ext cx="951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this is the only thing you want to buy , then click </a:t>
            </a:r>
            <a:r>
              <a:rPr lang="en-US" sz="2000" b="1" dirty="0"/>
              <a:t>Place order.</a:t>
            </a:r>
            <a:endParaRPr lang="en-IN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016B9-D6A3-9B38-642A-7BA8351CF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7" y="2211253"/>
            <a:ext cx="11827265" cy="41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98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E89535-0465-9426-863B-89E0C134FB4A}"/>
              </a:ext>
            </a:extLst>
          </p:cNvPr>
          <p:cNvSpPr txBox="1"/>
          <p:nvPr/>
        </p:nvSpPr>
        <p:spPr>
          <a:xfrm>
            <a:off x="673768" y="705853"/>
            <a:ext cx="9416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7.ENTER THE ADDRESS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73D28-491E-9761-BAEC-1B144B4E09FB}"/>
              </a:ext>
            </a:extLst>
          </p:cNvPr>
          <p:cNvSpPr txBox="1"/>
          <p:nvPr/>
        </p:nvSpPr>
        <p:spPr>
          <a:xfrm>
            <a:off x="673768" y="1290628"/>
            <a:ext cx="9673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You’ll now have to pick an address to send your delivery to. If you don’t have one, you’ll   have to create a new one.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11F0CB-3176-1D2B-B728-248576A35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12" y="2121625"/>
            <a:ext cx="6495073" cy="464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04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852E37-DE35-3873-8992-FD37C843A9EC}"/>
              </a:ext>
            </a:extLst>
          </p:cNvPr>
          <p:cNvSpPr txBox="1"/>
          <p:nvPr/>
        </p:nvSpPr>
        <p:spPr>
          <a:xfrm>
            <a:off x="818147" y="625642"/>
            <a:ext cx="9641306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bg1"/>
                </a:solidFill>
              </a:rPr>
              <a:t>Click in each of the boxes “Enter A New Shipping Address” and type in or select:</a:t>
            </a:r>
          </a:p>
          <a:p>
            <a:pPr marL="0" indent="0">
              <a:buNone/>
            </a:pPr>
            <a:endParaRPr lang="en-US" sz="2800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Your full name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Your street address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Your unit address (if you live in an apartment, condo, etc.)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city in which you live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state, province, or region in which you live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Your </a:t>
            </a:r>
            <a:r>
              <a:rPr lang="en-US" sz="2400" dirty="0" err="1"/>
              <a:t>Pincode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country in which you live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Your phone number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And you can select the address type like home or work 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According the address type the package will deliver on time.</a:t>
            </a:r>
          </a:p>
          <a:p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05834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79138-F487-B42F-7AFD-A8235366651D}"/>
              </a:ext>
            </a:extLst>
          </p:cNvPr>
          <p:cNvSpPr txBox="1"/>
          <p:nvPr/>
        </p:nvSpPr>
        <p:spPr>
          <a:xfrm>
            <a:off x="1173192" y="500332"/>
            <a:ext cx="8350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8.ORDER SUMMARY</a:t>
            </a:r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36FDD-BC62-046D-6F9A-3A703C0A5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085" y="1268376"/>
            <a:ext cx="8062659" cy="2362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0FA3E7-11C8-EAB3-16AE-657F1D422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548" y="3630781"/>
            <a:ext cx="2949196" cy="7392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DDAF81-F337-1000-C99D-178A6E54A206}"/>
              </a:ext>
            </a:extLst>
          </p:cNvPr>
          <p:cNvSpPr txBox="1"/>
          <p:nvPr/>
        </p:nvSpPr>
        <p:spPr>
          <a:xfrm>
            <a:off x="1379621" y="4684295"/>
            <a:ext cx="94167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Now you can see your order summary.</a:t>
            </a:r>
          </a:p>
          <a:p>
            <a:r>
              <a:rPr lang="en-US" sz="2200" dirty="0"/>
              <a:t>The item details like price, size and the seller details also visible on the site.</a:t>
            </a:r>
          </a:p>
          <a:p>
            <a:r>
              <a:rPr lang="en-US" sz="2200" dirty="0"/>
              <a:t>Also you can select number of quantity needed.</a:t>
            </a:r>
          </a:p>
          <a:p>
            <a:r>
              <a:rPr lang="en-US" sz="2200" dirty="0"/>
              <a:t>Finally, click continue.</a:t>
            </a:r>
          </a:p>
          <a:p>
            <a:r>
              <a:rPr lang="en-US" sz="2200" dirty="0"/>
              <a:t> 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028838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5151EC-9D37-05AC-D7C3-231E118A1521}"/>
              </a:ext>
            </a:extLst>
          </p:cNvPr>
          <p:cNvSpPr txBox="1"/>
          <p:nvPr/>
        </p:nvSpPr>
        <p:spPr>
          <a:xfrm>
            <a:off x="1138989" y="705853"/>
            <a:ext cx="8791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9.CHOOSE A PAYMENT MENTHOD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8E818-A16A-05BA-714C-02EF900C8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429" y="1973178"/>
            <a:ext cx="8093141" cy="4811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0BC67C-F21D-80FB-E606-CD8A3EFAED5E}"/>
              </a:ext>
            </a:extLst>
          </p:cNvPr>
          <p:cNvSpPr txBox="1"/>
          <p:nvPr/>
        </p:nvSpPr>
        <p:spPr>
          <a:xfrm>
            <a:off x="737937" y="1106905"/>
            <a:ext cx="9849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you have to select a method of paying for your product ordered.</a:t>
            </a:r>
          </a:p>
          <a:p>
            <a:r>
              <a:rPr lang="en-US" sz="2400" dirty="0"/>
              <a:t>Then place the order.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4774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61E6BB-2D06-791C-C60B-FE32FC48AFFC}"/>
              </a:ext>
            </a:extLst>
          </p:cNvPr>
          <p:cNvSpPr txBox="1"/>
          <p:nvPr/>
        </p:nvSpPr>
        <p:spPr>
          <a:xfrm>
            <a:off x="1459832" y="705853"/>
            <a:ext cx="8550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10. ORDERED DETAILS 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77ADB-E86F-1694-2C48-FE025ADDC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48" y="2037346"/>
            <a:ext cx="11325726" cy="2903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7C2928-67EA-79CF-2602-1B896CA2648E}"/>
              </a:ext>
            </a:extLst>
          </p:cNvPr>
          <p:cNvSpPr txBox="1"/>
          <p:nvPr/>
        </p:nvSpPr>
        <p:spPr>
          <a:xfrm>
            <a:off x="818147" y="5085347"/>
            <a:ext cx="87108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all these process your order will shows the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delivery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Price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Cancellation.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37956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273" y="2016125"/>
            <a:ext cx="11325421" cy="452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26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E2942-0E56-7304-89E0-5AE29935B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33EDB-B272-2A1B-3A29-01C72CD0AE38}"/>
              </a:ext>
            </a:extLst>
          </p:cNvPr>
          <p:cNvSpPr txBox="1"/>
          <p:nvPr/>
        </p:nvSpPr>
        <p:spPr>
          <a:xfrm>
            <a:off x="753979" y="2069432"/>
            <a:ext cx="10972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It can be said that Flipkart is the current market  global, digital, and constantly expanding.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It is an increasingly productive brand, which adapts quickly to new demands, in a fast, effective and original way.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For this reason, even though it faces competition on all its fronts, individually, its corporate umbrella remains unparalleled and therefore, must remain in the lead, for years to come.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823384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ank You Images – Browse 201,463 Stock Photos, Vectors, and ...">
            <a:extLst>
              <a:ext uri="{FF2B5EF4-FFF2-40B4-BE49-F238E27FC236}">
                <a16:creationId xmlns:a16="http://schemas.microsoft.com/office/drawing/2014/main" id="{492CB53D-B42A-6B36-AF0B-74CC6E189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216" y="1714499"/>
            <a:ext cx="9240954" cy="393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73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98B5A-225B-49D4-B3B7-2291F721E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FLIPKART FOUNDERS</a:t>
            </a:r>
            <a:endParaRPr lang="en-IN" dirty="0"/>
          </a:p>
        </p:txBody>
      </p:sp>
      <p:pic>
        <p:nvPicPr>
          <p:cNvPr id="1026" name="Picture 2" descr="News: Flipkart Launches Startup Fund To Back Next-Gen ...">
            <a:extLst>
              <a:ext uri="{FF2B5EF4-FFF2-40B4-BE49-F238E27FC236}">
                <a16:creationId xmlns:a16="http://schemas.microsoft.com/office/drawing/2014/main" id="{FABA6A47-6553-B306-201A-F30F870828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164" y="2207083"/>
            <a:ext cx="3617672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nny Bansal">
            <a:extLst>
              <a:ext uri="{FF2B5EF4-FFF2-40B4-BE49-F238E27FC236}">
                <a16:creationId xmlns:a16="http://schemas.microsoft.com/office/drawing/2014/main" id="{9BC6572E-1828-3F58-7506-AF12E8EA3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64" y="2207082"/>
            <a:ext cx="3962400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achin Bansal - Chairman - Navi | LinkedIn">
            <a:extLst>
              <a:ext uri="{FF2B5EF4-FFF2-40B4-BE49-F238E27FC236}">
                <a16:creationId xmlns:a16="http://schemas.microsoft.com/office/drawing/2014/main" id="{C44FAA8B-C40F-F54D-0AB2-B9E056F46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836" y="2207082"/>
            <a:ext cx="3810000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4DD8AC-92C1-62A9-B52B-8EADC05C9548}"/>
              </a:ext>
            </a:extLst>
          </p:cNvPr>
          <p:cNvSpPr txBox="1"/>
          <p:nvPr/>
        </p:nvSpPr>
        <p:spPr>
          <a:xfrm>
            <a:off x="680321" y="5805945"/>
            <a:ext cx="3266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BINNY BANSAL</a:t>
            </a:r>
            <a:endParaRPr lang="en-IN" sz="2400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70E29D-CC65-5B1E-C8E9-9AD92BDFBA56}"/>
              </a:ext>
            </a:extLst>
          </p:cNvPr>
          <p:cNvSpPr txBox="1"/>
          <p:nvPr/>
        </p:nvSpPr>
        <p:spPr>
          <a:xfrm>
            <a:off x="8646695" y="5805945"/>
            <a:ext cx="266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SACHIN BANSAL</a:t>
            </a:r>
            <a:endParaRPr lang="en-IN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746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D4FE-31AA-FB0C-E356-6C6A1476A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39211-9DDD-9B60-1212-9713837F8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ANALYSE E-COMMERCE APPLICATION FOR FLIPKART.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577251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D2882-BAF3-D8F5-17C4-52E6A2E60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E-COMMERCE FLIPKART BUSINESS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F10FE-2E83-B428-6BB0-A4D64D9D9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3200" dirty="0">
                <a:solidFill>
                  <a:schemeClr val="accent3">
                    <a:lumMod val="50000"/>
                  </a:schemeClr>
                </a:solidFill>
              </a:rPr>
              <a:t>To purchase product on flipkart</a:t>
            </a:r>
          </a:p>
          <a:p>
            <a:r>
              <a:rPr lang="en-US" dirty="0"/>
              <a:t>Sign in to your flipkart account.</a:t>
            </a:r>
          </a:p>
          <a:p>
            <a:r>
              <a:rPr lang="en-US" dirty="0"/>
              <a:t>Click on a category. When you find an item you want, click on it.</a:t>
            </a:r>
          </a:p>
          <a:p>
            <a:r>
              <a:rPr lang="en-US" dirty="0"/>
              <a:t>Review the item, and click </a:t>
            </a:r>
            <a:r>
              <a:rPr lang="en-US" b="1" dirty="0"/>
              <a:t>Add to Cart</a:t>
            </a:r>
            <a:r>
              <a:rPr lang="en-US" dirty="0"/>
              <a:t>.</a:t>
            </a:r>
          </a:p>
          <a:p>
            <a:r>
              <a:rPr lang="en-US" dirty="0"/>
              <a:t>Click </a:t>
            </a:r>
            <a:r>
              <a:rPr lang="en-US" b="1" dirty="0"/>
              <a:t>Proceed to Checkout</a:t>
            </a:r>
            <a:r>
              <a:rPr lang="en-US" dirty="0"/>
              <a:t>.</a:t>
            </a:r>
          </a:p>
          <a:p>
            <a:r>
              <a:rPr lang="en-US" dirty="0"/>
              <a:t>Enter a shipping address and click </a:t>
            </a:r>
            <a:r>
              <a:rPr lang="en-US" b="1" dirty="0"/>
              <a:t>Continue</a:t>
            </a:r>
            <a:r>
              <a:rPr lang="en-US" dirty="0"/>
              <a:t>.</a:t>
            </a:r>
          </a:p>
          <a:p>
            <a:r>
              <a:rPr lang="en-US" dirty="0"/>
              <a:t>Choose a payment method and click </a:t>
            </a:r>
            <a:r>
              <a:rPr lang="en-US" b="1" dirty="0"/>
              <a:t>Continue</a:t>
            </a:r>
            <a:r>
              <a:rPr lang="en-US" dirty="0"/>
              <a:t>.</a:t>
            </a:r>
          </a:p>
          <a:p>
            <a:r>
              <a:rPr lang="en-US" dirty="0"/>
              <a:t>Click </a:t>
            </a:r>
            <a:r>
              <a:rPr lang="en-US" b="1" dirty="0"/>
              <a:t>Place Your Order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IN" sz="3200" b="1" dirty="0"/>
          </a:p>
          <a:p>
            <a:endParaRPr lang="en-IN" b="1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109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C9074D-614C-ECF9-A662-2A03EA126670}"/>
              </a:ext>
            </a:extLst>
          </p:cNvPr>
          <p:cNvSpPr txBox="1"/>
          <p:nvPr/>
        </p:nvSpPr>
        <p:spPr>
          <a:xfrm>
            <a:off x="247650" y="609600"/>
            <a:ext cx="10287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INSTRUCTIONS ON HOW TO BUY A PRODUCT ON FLIPKART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2A68F-0AA6-60EB-9512-E2E0D29D03AF}"/>
              </a:ext>
            </a:extLst>
          </p:cNvPr>
          <p:cNvSpPr txBox="1"/>
          <p:nvPr/>
        </p:nvSpPr>
        <p:spPr>
          <a:xfrm>
            <a:off x="518160" y="1933039"/>
            <a:ext cx="1078992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b="1" dirty="0"/>
              <a:t>1. Sign into your flipkart account.</a:t>
            </a:r>
          </a:p>
          <a:p>
            <a:pPr marL="0" indent="0">
              <a:buNone/>
            </a:pPr>
            <a:r>
              <a:rPr lang="en-US" sz="2000" dirty="0"/>
              <a:t>Go to </a:t>
            </a:r>
            <a:r>
              <a:rPr lang="en-US" sz="20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www.flipkart.com</a:t>
            </a:r>
            <a:r>
              <a:rPr lang="en-US" sz="2000" dirty="0"/>
              <a:t> in your web browser and log in.  To do this, move your mouse over “Hello, Sign In” and click </a:t>
            </a:r>
            <a:r>
              <a:rPr lang="en-US" sz="2000" b="1" dirty="0"/>
              <a:t>Sign In</a:t>
            </a:r>
            <a:r>
              <a:rPr lang="en-US" sz="2000" dirty="0"/>
              <a:t>. Then click in the boxes highlighted in the right screenshot below and type in your email address and account password, respectively.  Finally, click </a:t>
            </a:r>
            <a:r>
              <a:rPr lang="en-US" sz="2000" b="1" dirty="0"/>
              <a:t>Sign In Using Our Secure Server</a:t>
            </a:r>
            <a:r>
              <a:rPr lang="en-US" sz="2000" dirty="0"/>
              <a:t>.</a:t>
            </a:r>
          </a:p>
          <a:p>
            <a:endParaRPr lang="en-IN" sz="2000" dirty="0"/>
          </a:p>
        </p:txBody>
      </p:sp>
      <p:pic>
        <p:nvPicPr>
          <p:cNvPr id="6" name="Picture 4" descr="Flipkart Login Page Ui/Ux by Sanjeev Yadav on Dribbble">
            <a:extLst>
              <a:ext uri="{FF2B5EF4-FFF2-40B4-BE49-F238E27FC236}">
                <a16:creationId xmlns:a16="http://schemas.microsoft.com/office/drawing/2014/main" id="{EEA74C43-091E-53D6-A671-219E2FDF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360" y="3551737"/>
            <a:ext cx="7071360" cy="324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241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6AB8F-115B-D066-7973-E843A5C05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2.SEARCH THROUGH CATEGORIES.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DCBC9-B8EA-D3E0-012B-AB75ED701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0840" y="4495800"/>
            <a:ext cx="7498080" cy="160897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92C575-8FC5-BB79-FAE3-86F597C42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240"/>
            <a:ext cx="10408920" cy="3139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8AF09C-B789-3551-D584-C29342343CE4}"/>
              </a:ext>
            </a:extLst>
          </p:cNvPr>
          <p:cNvSpPr txBox="1"/>
          <p:nvPr/>
        </p:nvSpPr>
        <p:spPr>
          <a:xfrm>
            <a:off x="426720" y="4678680"/>
            <a:ext cx="109270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 can search through the categories wise like the image show in the above.</a:t>
            </a:r>
          </a:p>
          <a:p>
            <a:r>
              <a:rPr lang="en-US" sz="2200" dirty="0"/>
              <a:t>1.If we selecting the grocery means the items will display.</a:t>
            </a:r>
          </a:p>
          <a:p>
            <a:r>
              <a:rPr lang="en-US" sz="2200" dirty="0"/>
              <a:t>2. If we selecting fashion products it </a:t>
            </a:r>
            <a:r>
              <a:rPr lang="en-US" sz="2200" dirty="0" err="1"/>
              <a:t>wil</a:t>
            </a:r>
            <a:r>
              <a:rPr lang="en-US" sz="2200" dirty="0"/>
              <a:t> shows all the sub-categories like men , women and kids product.</a:t>
            </a:r>
          </a:p>
          <a:p>
            <a:r>
              <a:rPr lang="en-US" sz="2200" dirty="0"/>
              <a:t>3.Like this all the main categories has a sub categories to search items easily.</a:t>
            </a:r>
          </a:p>
          <a:p>
            <a:endParaRPr lang="en-IN" sz="2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A48B101-2CE1-987F-B5AB-DBB1BBF9A76F}"/>
                  </a:ext>
                </a:extLst>
              </p14:cNvPr>
              <p14:cNvContentPartPr/>
              <p14:nvPr/>
            </p14:nvContentPartPr>
            <p14:xfrm>
              <a:off x="899280" y="2240280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A48B101-2CE1-987F-B5AB-DBB1BBF9A7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1280" y="2204280"/>
                <a:ext cx="36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4642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A34A22-8AF8-4CA1-26CD-A3BB6839FD68}"/>
              </a:ext>
            </a:extLst>
          </p:cNvPr>
          <p:cNvSpPr txBox="1"/>
          <p:nvPr/>
        </p:nvSpPr>
        <p:spPr>
          <a:xfrm>
            <a:off x="685800" y="579120"/>
            <a:ext cx="990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3.FIND A SPECIFIC CATEGORY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B849D-9448-BE29-6FBF-B22FA1D83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63950"/>
            <a:ext cx="5410200" cy="3721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22A264-6A58-A8E4-24A2-28E92DEB6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673" y="1363950"/>
            <a:ext cx="5839327" cy="37213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110019-0168-320F-85E8-0E574A726691}"/>
              </a:ext>
            </a:extLst>
          </p:cNvPr>
          <p:cNvSpPr txBox="1"/>
          <p:nvPr/>
        </p:nvSpPr>
        <p:spPr>
          <a:xfrm>
            <a:off x="685800" y="5229726"/>
            <a:ext cx="11265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Now,let’s</a:t>
            </a:r>
            <a:r>
              <a:rPr lang="en-US" sz="2400" dirty="0"/>
              <a:t> click on the Men’s wear and click men’s t-shirt.</a:t>
            </a:r>
            <a:endParaRPr lang="en-IN" sz="2400" dirty="0"/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Then, the Men’s shirt will appears on the screen.</a:t>
            </a:r>
          </a:p>
        </p:txBody>
      </p:sp>
    </p:spTree>
    <p:extLst>
      <p:ext uri="{BB962C8B-B14F-4D97-AF65-F5344CB8AC3E}">
        <p14:creationId xmlns:p14="http://schemas.microsoft.com/office/powerpoint/2010/main" val="1785005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FCF480-FB7E-AEE9-5B52-6C198B88875D}"/>
              </a:ext>
            </a:extLst>
          </p:cNvPr>
          <p:cNvSpPr txBox="1"/>
          <p:nvPr/>
        </p:nvSpPr>
        <p:spPr>
          <a:xfrm>
            <a:off x="513347" y="497305"/>
            <a:ext cx="99461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4.VIEW AND SELECT AN ITEM</a:t>
            </a:r>
          </a:p>
          <a:p>
            <a:endParaRPr lang="en-US" sz="2800" dirty="0"/>
          </a:p>
          <a:p>
            <a:r>
              <a:rPr lang="en-US" sz="2000" dirty="0"/>
              <a:t>You’ll now see the Men’s T-shirt</a:t>
            </a:r>
            <a:r>
              <a:rPr lang="en-US" sz="2400" dirty="0"/>
              <a:t> available.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C5FCA-4089-D364-51D0-379E37BCA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35" y="1821044"/>
            <a:ext cx="4763900" cy="41734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F50093-9401-9F6C-73C8-EF086CB15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616" y="2335840"/>
            <a:ext cx="4395761" cy="326636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8D379B6-076C-509A-4B84-8AA1E732E20B}"/>
              </a:ext>
            </a:extLst>
          </p:cNvPr>
          <p:cNvSpPr/>
          <p:nvPr/>
        </p:nvSpPr>
        <p:spPr>
          <a:xfrm>
            <a:off x="5999333" y="3683479"/>
            <a:ext cx="668886" cy="44857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904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C09F2-8CBF-DD70-A405-C7D6DA4EA767}"/>
              </a:ext>
            </a:extLst>
          </p:cNvPr>
          <p:cNvSpPr txBox="1"/>
          <p:nvPr/>
        </p:nvSpPr>
        <p:spPr>
          <a:xfrm>
            <a:off x="2245895" y="657727"/>
            <a:ext cx="66783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5. ADD ITEM TO THE CART</a:t>
            </a:r>
            <a:endParaRPr lang="en-IN" sz="4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DBF101-3439-E3EE-FE43-FAC1122D26F8}"/>
              </a:ext>
            </a:extLst>
          </p:cNvPr>
          <p:cNvSpPr txBox="1"/>
          <p:nvPr/>
        </p:nvSpPr>
        <p:spPr>
          <a:xfrm>
            <a:off x="481263" y="1427168"/>
            <a:ext cx="101386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2400" dirty="0"/>
              <a:t>Here, you’ll see some more detailed information about the product you’ve selected.  If you’ve decided that it’s what you want.</a:t>
            </a:r>
          </a:p>
          <a:p>
            <a:pPr marL="0" indent="0" algn="just">
              <a:buNone/>
            </a:pPr>
            <a:r>
              <a:rPr lang="en-US" sz="2400" dirty="0"/>
              <a:t>And select the size, color and check the delivery date to your </a:t>
            </a:r>
            <a:r>
              <a:rPr lang="en-US" sz="2400" dirty="0" err="1"/>
              <a:t>pincode</a:t>
            </a:r>
            <a:r>
              <a:rPr lang="en-US" sz="2400" dirty="0"/>
              <a:t>.</a:t>
            </a:r>
          </a:p>
          <a:p>
            <a:pPr marL="0" indent="0" algn="just">
              <a:buNone/>
            </a:pPr>
            <a:r>
              <a:rPr lang="en-US" sz="2400" dirty="0"/>
              <a:t> Then click </a:t>
            </a:r>
            <a:r>
              <a:rPr lang="en-US" sz="2400" b="1" dirty="0"/>
              <a:t>Add to Cart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43180-313C-279D-8735-AD593AF79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3" y="2990988"/>
            <a:ext cx="6208294" cy="3867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89B26F-2DD5-1D6B-4CD6-53951DE74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557" y="2990988"/>
            <a:ext cx="4698472" cy="34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0443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161</TotalTime>
  <Words>658</Words>
  <Application>Microsoft Office PowerPoint</Application>
  <PresentationFormat>Widescreen</PresentationFormat>
  <Paragraphs>71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Trebuchet MS</vt:lpstr>
      <vt:lpstr>Berlin</vt:lpstr>
      <vt:lpstr>APPLICATION WEBSITE FOR E-SHOPPING</vt:lpstr>
      <vt:lpstr>FLIPKART FOUNDERS</vt:lpstr>
      <vt:lpstr>AIM</vt:lpstr>
      <vt:lpstr>E-COMMERCE FLIPKART BUSINESS MODEL</vt:lpstr>
      <vt:lpstr>PowerPoint Presentation</vt:lpstr>
      <vt:lpstr>2.SEARCH THROUGH CATEGORIES.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CASES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WEBSITE FOR E-SHOPPING</dc:title>
  <dc:creator>Sona Saran</dc:creator>
  <cp:lastModifiedBy>Sona Saran</cp:lastModifiedBy>
  <cp:revision>2</cp:revision>
  <dcterms:created xsi:type="dcterms:W3CDTF">2022-10-01T02:45:50Z</dcterms:created>
  <dcterms:modified xsi:type="dcterms:W3CDTF">2022-10-01T05:27:16Z</dcterms:modified>
</cp:coreProperties>
</file>